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76" r:id="rId2"/>
    <p:sldMasterId id="2147483888" r:id="rId3"/>
    <p:sldMasterId id="2147483896" r:id="rId4"/>
  </p:sldMasterIdLst>
  <p:notesMasterIdLst>
    <p:notesMasterId r:id="rId21"/>
  </p:notesMasterIdLst>
  <p:sldIdLst>
    <p:sldId id="619" r:id="rId5"/>
    <p:sldId id="630" r:id="rId6"/>
    <p:sldId id="631" r:id="rId7"/>
    <p:sldId id="620" r:id="rId8"/>
    <p:sldId id="621" r:id="rId9"/>
    <p:sldId id="622" r:id="rId10"/>
    <p:sldId id="623" r:id="rId11"/>
    <p:sldId id="633" r:id="rId12"/>
    <p:sldId id="634" r:id="rId13"/>
    <p:sldId id="632" r:id="rId14"/>
    <p:sldId id="625" r:id="rId15"/>
    <p:sldId id="626" r:id="rId16"/>
    <p:sldId id="627" r:id="rId17"/>
    <p:sldId id="628" r:id="rId18"/>
    <p:sldId id="629" r:id="rId19"/>
    <p:sldId id="480" r:id="rId20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N W3"/>
        <a:cs typeface="ヒラギノ角ゴ ProN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88" autoAdjust="0"/>
  </p:normalViewPr>
  <p:slideViewPr>
    <p:cSldViewPr>
      <p:cViewPr>
        <p:scale>
          <a:sx n="74" d="100"/>
          <a:sy n="74" d="100"/>
        </p:scale>
        <p:origin x="-10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A2BB53-CBBF-467D-8E35-515E05535594}" type="doc">
      <dgm:prSet loTypeId="urn:microsoft.com/office/officeart/2005/8/layout/process4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it-IT"/>
        </a:p>
      </dgm:t>
    </dgm:pt>
    <dgm:pt modelId="{261EDCE7-56B0-4FB6-8E86-589A4D41C94A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tx2"/>
              </a:solidFill>
            </a:rPr>
            <a:t>BOD</a:t>
          </a:r>
          <a:r>
            <a:rPr lang="it-IT" sz="1800" dirty="0" smtClean="0"/>
            <a:t> </a:t>
          </a:r>
          <a:endParaRPr lang="it-IT" sz="1800" dirty="0"/>
        </a:p>
      </dgm:t>
    </dgm:pt>
    <dgm:pt modelId="{03985C59-96CE-41D0-81F4-D88C91651ABD}" type="parTrans" cxnId="{E55C965C-67C4-466F-BABF-6AB58D5A887F}">
      <dgm:prSet/>
      <dgm:spPr/>
      <dgm:t>
        <a:bodyPr/>
        <a:lstStyle/>
        <a:p>
          <a:endParaRPr lang="it-IT" sz="1800"/>
        </a:p>
      </dgm:t>
    </dgm:pt>
    <dgm:pt modelId="{181EF25E-189A-4018-A11C-E2D1E5DD3850}" type="sibTrans" cxnId="{E55C965C-67C4-466F-BABF-6AB58D5A887F}">
      <dgm:prSet/>
      <dgm:spPr/>
      <dgm:t>
        <a:bodyPr/>
        <a:lstStyle/>
        <a:p>
          <a:endParaRPr lang="it-IT" sz="1800"/>
        </a:p>
      </dgm:t>
    </dgm:pt>
    <dgm:pt modelId="{7B128A9F-41A4-4EC1-A7AD-524D1544CAF2}">
      <dgm:prSet phldrT="[Testo]" custT="1"/>
      <dgm:spPr/>
      <dgm:t>
        <a:bodyPr/>
        <a:lstStyle/>
        <a:p>
          <a:r>
            <a:rPr lang="it-IT" sz="1800" dirty="0" smtClean="0"/>
            <a:t>ELEVATO</a:t>
          </a:r>
          <a:endParaRPr lang="it-IT" sz="1800" dirty="0"/>
        </a:p>
      </dgm:t>
    </dgm:pt>
    <dgm:pt modelId="{BFBA745A-A78D-4AD0-AA67-EA4A414EEB76}" type="parTrans" cxnId="{28BC8929-968C-4617-B3E1-63DEB58FC79C}">
      <dgm:prSet/>
      <dgm:spPr/>
      <dgm:t>
        <a:bodyPr/>
        <a:lstStyle/>
        <a:p>
          <a:endParaRPr lang="it-IT" sz="1800"/>
        </a:p>
      </dgm:t>
    </dgm:pt>
    <dgm:pt modelId="{1830AA14-D4E2-444D-A71F-B0A310805615}" type="sibTrans" cxnId="{28BC8929-968C-4617-B3E1-63DEB58FC79C}">
      <dgm:prSet/>
      <dgm:spPr/>
      <dgm:t>
        <a:bodyPr/>
        <a:lstStyle/>
        <a:p>
          <a:endParaRPr lang="it-IT" sz="1800"/>
        </a:p>
      </dgm:t>
    </dgm:pt>
    <dgm:pt modelId="{02690B59-C256-48C0-A576-812C23127F00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tx2"/>
              </a:solidFill>
            </a:rPr>
            <a:t>RICHIESTA  </a:t>
          </a:r>
          <a:r>
            <a:rPr lang="it-IT" sz="1800" b="1" dirty="0" err="1" smtClean="0">
              <a:solidFill>
                <a:schemeClr val="tx2"/>
              </a:solidFill>
            </a:rPr>
            <a:t>DI</a:t>
          </a:r>
          <a:r>
            <a:rPr lang="it-IT" sz="1800" b="1" dirty="0" smtClean="0">
              <a:solidFill>
                <a:schemeClr val="tx2"/>
              </a:solidFill>
            </a:rPr>
            <a:t>  OSSIGENO</a:t>
          </a:r>
          <a:endParaRPr lang="it-IT" sz="1800" b="1" dirty="0">
            <a:solidFill>
              <a:schemeClr val="tx2"/>
            </a:solidFill>
          </a:endParaRPr>
        </a:p>
      </dgm:t>
    </dgm:pt>
    <dgm:pt modelId="{CCFF5CB2-D20D-4741-AF65-7C51187107EC}" type="parTrans" cxnId="{A0BDF820-650E-4DAA-9361-912348889821}">
      <dgm:prSet/>
      <dgm:spPr/>
      <dgm:t>
        <a:bodyPr/>
        <a:lstStyle/>
        <a:p>
          <a:endParaRPr lang="it-IT" sz="1800"/>
        </a:p>
      </dgm:t>
    </dgm:pt>
    <dgm:pt modelId="{31A95C53-A348-470C-8FCE-EB61D87CF670}" type="sibTrans" cxnId="{A0BDF820-650E-4DAA-9361-912348889821}">
      <dgm:prSet/>
      <dgm:spPr/>
      <dgm:t>
        <a:bodyPr/>
        <a:lstStyle/>
        <a:p>
          <a:endParaRPr lang="it-IT" sz="1800"/>
        </a:p>
      </dgm:t>
    </dgm:pt>
    <dgm:pt modelId="{27DF4FFA-117D-4550-BE1D-21853E35EC3F}">
      <dgm:prSet phldrT="[Testo]" custT="1"/>
      <dgm:spPr/>
      <dgm:t>
        <a:bodyPr/>
        <a:lstStyle/>
        <a:p>
          <a:r>
            <a:rPr lang="it-IT" sz="1800" dirty="0" smtClean="0"/>
            <a:t>ALTA</a:t>
          </a:r>
          <a:endParaRPr lang="it-IT" sz="1800" dirty="0"/>
        </a:p>
      </dgm:t>
    </dgm:pt>
    <dgm:pt modelId="{0C527316-88EA-4F11-AD22-AE2F3DCE535A}" type="parTrans" cxnId="{DB37A787-3A2E-4919-AC71-AF8EFA96306D}">
      <dgm:prSet/>
      <dgm:spPr/>
      <dgm:t>
        <a:bodyPr/>
        <a:lstStyle/>
        <a:p>
          <a:endParaRPr lang="it-IT" sz="1800"/>
        </a:p>
      </dgm:t>
    </dgm:pt>
    <dgm:pt modelId="{94CAD408-A154-4EE6-A671-57956D3F1AA4}" type="sibTrans" cxnId="{DB37A787-3A2E-4919-AC71-AF8EFA96306D}">
      <dgm:prSet/>
      <dgm:spPr/>
      <dgm:t>
        <a:bodyPr/>
        <a:lstStyle/>
        <a:p>
          <a:endParaRPr lang="it-IT" sz="1800"/>
        </a:p>
      </dgm:t>
    </dgm:pt>
    <dgm:pt modelId="{F9192607-2C46-47B8-8FA2-B777B2910442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tx2"/>
              </a:solidFill>
            </a:rPr>
            <a:t>BIODEGRADABILITA’</a:t>
          </a:r>
          <a:endParaRPr lang="it-IT" sz="1800" b="1" dirty="0">
            <a:solidFill>
              <a:schemeClr val="tx2"/>
            </a:solidFill>
          </a:endParaRPr>
        </a:p>
      </dgm:t>
    </dgm:pt>
    <dgm:pt modelId="{D3B5894E-0647-45D8-98BE-B69287EC9A00}" type="parTrans" cxnId="{5FD3AC6E-05D2-4644-9D27-A15BA9224F6D}">
      <dgm:prSet/>
      <dgm:spPr/>
      <dgm:t>
        <a:bodyPr/>
        <a:lstStyle/>
        <a:p>
          <a:endParaRPr lang="it-IT" sz="1800"/>
        </a:p>
      </dgm:t>
    </dgm:pt>
    <dgm:pt modelId="{A820B469-DC1F-4A4A-8E45-BDB2B615C80F}" type="sibTrans" cxnId="{5FD3AC6E-05D2-4644-9D27-A15BA9224F6D}">
      <dgm:prSet/>
      <dgm:spPr/>
      <dgm:t>
        <a:bodyPr/>
        <a:lstStyle/>
        <a:p>
          <a:endParaRPr lang="it-IT" sz="1800"/>
        </a:p>
      </dgm:t>
    </dgm:pt>
    <dgm:pt modelId="{2EA8CE06-0174-4178-9DC6-30485B524471}">
      <dgm:prSet phldrT="[Testo]" custT="1"/>
      <dgm:spPr/>
      <dgm:t>
        <a:bodyPr/>
        <a:lstStyle/>
        <a:p>
          <a:r>
            <a:rPr lang="it-IT" sz="1800" dirty="0" smtClean="0"/>
            <a:t>DIFFICILE O IMPOSSIBILE</a:t>
          </a:r>
          <a:endParaRPr lang="it-IT" sz="1800" dirty="0"/>
        </a:p>
      </dgm:t>
    </dgm:pt>
    <dgm:pt modelId="{DF0E172B-E027-4B02-B09C-230ECE55D2FB}" type="parTrans" cxnId="{3441EC4A-9233-4F6C-84C4-3658D6913DFD}">
      <dgm:prSet/>
      <dgm:spPr/>
      <dgm:t>
        <a:bodyPr/>
        <a:lstStyle/>
        <a:p>
          <a:endParaRPr lang="it-IT" sz="1800"/>
        </a:p>
      </dgm:t>
    </dgm:pt>
    <dgm:pt modelId="{E2C3B672-AFB2-4818-AF38-0E6977919DB5}" type="sibTrans" cxnId="{3441EC4A-9233-4F6C-84C4-3658D6913DFD}">
      <dgm:prSet/>
      <dgm:spPr/>
      <dgm:t>
        <a:bodyPr/>
        <a:lstStyle/>
        <a:p>
          <a:endParaRPr lang="it-IT" sz="1800"/>
        </a:p>
      </dgm:t>
    </dgm:pt>
    <dgm:pt modelId="{845E552A-1CCE-4469-8F79-AA4DF351EA6E}" type="pres">
      <dgm:prSet presAssocID="{DFA2BB53-CBBF-467D-8E35-515E055355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A6DA239-4124-4764-A96D-3D5C90DF3BA6}" type="pres">
      <dgm:prSet presAssocID="{F9192607-2C46-47B8-8FA2-B777B2910442}" presName="boxAndChildren" presStyleCnt="0"/>
      <dgm:spPr/>
    </dgm:pt>
    <dgm:pt modelId="{A2F6AC8D-EF7E-4F56-8692-DC6FF42F7210}" type="pres">
      <dgm:prSet presAssocID="{F9192607-2C46-47B8-8FA2-B777B2910442}" presName="parentTextBox" presStyleLbl="node1" presStyleIdx="0" presStyleCnt="3"/>
      <dgm:spPr/>
      <dgm:t>
        <a:bodyPr/>
        <a:lstStyle/>
        <a:p>
          <a:endParaRPr lang="it-IT"/>
        </a:p>
      </dgm:t>
    </dgm:pt>
    <dgm:pt modelId="{E6920792-63F6-4269-B617-8BC14199AA31}" type="pres">
      <dgm:prSet presAssocID="{F9192607-2C46-47B8-8FA2-B777B2910442}" presName="entireBox" presStyleLbl="node1" presStyleIdx="0" presStyleCnt="3" custLinFactNeighborX="-875" custLinFactNeighborY="-2017"/>
      <dgm:spPr/>
      <dgm:t>
        <a:bodyPr/>
        <a:lstStyle/>
        <a:p>
          <a:endParaRPr lang="it-IT"/>
        </a:p>
      </dgm:t>
    </dgm:pt>
    <dgm:pt modelId="{58723096-DE53-4665-9115-1C9AEAD2C50F}" type="pres">
      <dgm:prSet presAssocID="{F9192607-2C46-47B8-8FA2-B777B2910442}" presName="descendantBox" presStyleCnt="0"/>
      <dgm:spPr/>
    </dgm:pt>
    <dgm:pt modelId="{0E04ECF9-4DA7-42E0-A222-5FA89879DA7A}" type="pres">
      <dgm:prSet presAssocID="{2EA8CE06-0174-4178-9DC6-30485B524471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68AB3B-F2B3-4C42-97FD-4612817E7B94}" type="pres">
      <dgm:prSet presAssocID="{31A95C53-A348-470C-8FCE-EB61D87CF670}" presName="sp" presStyleCnt="0"/>
      <dgm:spPr/>
    </dgm:pt>
    <dgm:pt modelId="{A672F50D-2D22-424E-9A68-A6A8A2989756}" type="pres">
      <dgm:prSet presAssocID="{02690B59-C256-48C0-A576-812C23127F00}" presName="arrowAndChildren" presStyleCnt="0"/>
      <dgm:spPr/>
    </dgm:pt>
    <dgm:pt modelId="{94D5C12C-A868-444E-AAC1-94CC858D19BC}" type="pres">
      <dgm:prSet presAssocID="{02690B59-C256-48C0-A576-812C23127F00}" presName="parentTextArrow" presStyleLbl="node1" presStyleIdx="0" presStyleCnt="3"/>
      <dgm:spPr/>
      <dgm:t>
        <a:bodyPr/>
        <a:lstStyle/>
        <a:p>
          <a:endParaRPr lang="it-IT"/>
        </a:p>
      </dgm:t>
    </dgm:pt>
    <dgm:pt modelId="{891C52AF-2873-4672-AE12-1F05EB8A8185}" type="pres">
      <dgm:prSet presAssocID="{02690B59-C256-48C0-A576-812C23127F00}" presName="arrow" presStyleLbl="node1" presStyleIdx="1" presStyleCnt="3"/>
      <dgm:spPr/>
      <dgm:t>
        <a:bodyPr/>
        <a:lstStyle/>
        <a:p>
          <a:endParaRPr lang="it-IT"/>
        </a:p>
      </dgm:t>
    </dgm:pt>
    <dgm:pt modelId="{C4D6C696-FD5D-4E48-8334-B0DD150B0D74}" type="pres">
      <dgm:prSet presAssocID="{02690B59-C256-48C0-A576-812C23127F00}" presName="descendantArrow" presStyleCnt="0"/>
      <dgm:spPr/>
    </dgm:pt>
    <dgm:pt modelId="{37288C97-14A0-4D41-81CD-5C8F55EDC54B}" type="pres">
      <dgm:prSet presAssocID="{27DF4FFA-117D-4550-BE1D-21853E35EC3F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60BEC6-E770-4101-933B-53EE709F1C4D}" type="pres">
      <dgm:prSet presAssocID="{181EF25E-189A-4018-A11C-E2D1E5DD3850}" presName="sp" presStyleCnt="0"/>
      <dgm:spPr/>
    </dgm:pt>
    <dgm:pt modelId="{3A90FCE4-B527-47BD-A990-DD69E89FC098}" type="pres">
      <dgm:prSet presAssocID="{261EDCE7-56B0-4FB6-8E86-589A4D41C94A}" presName="arrowAndChildren" presStyleCnt="0"/>
      <dgm:spPr/>
    </dgm:pt>
    <dgm:pt modelId="{DF1562A9-3D4F-48D5-887A-34EFD7CB41C4}" type="pres">
      <dgm:prSet presAssocID="{261EDCE7-56B0-4FB6-8E86-589A4D41C94A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4C4D7751-B05F-4D9A-8834-036B1FEF7BEA}" type="pres">
      <dgm:prSet presAssocID="{261EDCE7-56B0-4FB6-8E86-589A4D41C94A}" presName="arrow" presStyleLbl="node1" presStyleIdx="2" presStyleCnt="3"/>
      <dgm:spPr/>
      <dgm:t>
        <a:bodyPr/>
        <a:lstStyle/>
        <a:p>
          <a:endParaRPr lang="it-IT"/>
        </a:p>
      </dgm:t>
    </dgm:pt>
    <dgm:pt modelId="{23DCF251-1EAE-4804-8FEB-8177D9D80A8B}" type="pres">
      <dgm:prSet presAssocID="{261EDCE7-56B0-4FB6-8E86-589A4D41C94A}" presName="descendantArrow" presStyleCnt="0"/>
      <dgm:spPr/>
    </dgm:pt>
    <dgm:pt modelId="{C81953A8-9F9E-4C1B-BC97-9BC73C4802C3}" type="pres">
      <dgm:prSet presAssocID="{7B128A9F-41A4-4EC1-A7AD-524D1544CAF2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472E203-5B64-4404-A0E3-1F12AFD1C4D6}" type="presOf" srcId="{02690B59-C256-48C0-A576-812C23127F00}" destId="{891C52AF-2873-4672-AE12-1F05EB8A8185}" srcOrd="1" destOrd="0" presId="urn:microsoft.com/office/officeart/2005/8/layout/process4"/>
    <dgm:cxn modelId="{057181A6-48F5-4534-88D2-D441C80FAB30}" type="presOf" srcId="{F9192607-2C46-47B8-8FA2-B777B2910442}" destId="{E6920792-63F6-4269-B617-8BC14199AA31}" srcOrd="1" destOrd="0" presId="urn:microsoft.com/office/officeart/2005/8/layout/process4"/>
    <dgm:cxn modelId="{2CB5AB9D-4810-4D52-8F38-5E1307EF53DA}" type="presOf" srcId="{27DF4FFA-117D-4550-BE1D-21853E35EC3F}" destId="{37288C97-14A0-4D41-81CD-5C8F55EDC54B}" srcOrd="0" destOrd="0" presId="urn:microsoft.com/office/officeart/2005/8/layout/process4"/>
    <dgm:cxn modelId="{3441EC4A-9233-4F6C-84C4-3658D6913DFD}" srcId="{F9192607-2C46-47B8-8FA2-B777B2910442}" destId="{2EA8CE06-0174-4178-9DC6-30485B524471}" srcOrd="0" destOrd="0" parTransId="{DF0E172B-E027-4B02-B09C-230ECE55D2FB}" sibTransId="{E2C3B672-AFB2-4818-AF38-0E6977919DB5}"/>
    <dgm:cxn modelId="{4130D19D-923D-44AD-96EE-CC0B3573B8E1}" type="presOf" srcId="{261EDCE7-56B0-4FB6-8E86-589A4D41C94A}" destId="{4C4D7751-B05F-4D9A-8834-036B1FEF7BEA}" srcOrd="1" destOrd="0" presId="urn:microsoft.com/office/officeart/2005/8/layout/process4"/>
    <dgm:cxn modelId="{784576DE-D8E1-4334-B293-7C0FA8F3ADD0}" type="presOf" srcId="{261EDCE7-56B0-4FB6-8E86-589A4D41C94A}" destId="{DF1562A9-3D4F-48D5-887A-34EFD7CB41C4}" srcOrd="0" destOrd="0" presId="urn:microsoft.com/office/officeart/2005/8/layout/process4"/>
    <dgm:cxn modelId="{5FD3AC6E-05D2-4644-9D27-A15BA9224F6D}" srcId="{DFA2BB53-CBBF-467D-8E35-515E05535594}" destId="{F9192607-2C46-47B8-8FA2-B777B2910442}" srcOrd="2" destOrd="0" parTransId="{D3B5894E-0647-45D8-98BE-B69287EC9A00}" sibTransId="{A820B469-DC1F-4A4A-8E45-BDB2B615C80F}"/>
    <dgm:cxn modelId="{C3E4F042-BCAF-4082-8106-BDC5F695FDD1}" type="presOf" srcId="{F9192607-2C46-47B8-8FA2-B777B2910442}" destId="{A2F6AC8D-EF7E-4F56-8692-DC6FF42F7210}" srcOrd="0" destOrd="0" presId="urn:microsoft.com/office/officeart/2005/8/layout/process4"/>
    <dgm:cxn modelId="{E2EBF0BB-29D8-4B35-8C8C-49759711B14A}" type="presOf" srcId="{02690B59-C256-48C0-A576-812C23127F00}" destId="{94D5C12C-A868-444E-AAC1-94CC858D19BC}" srcOrd="0" destOrd="0" presId="urn:microsoft.com/office/officeart/2005/8/layout/process4"/>
    <dgm:cxn modelId="{28BC8929-968C-4617-B3E1-63DEB58FC79C}" srcId="{261EDCE7-56B0-4FB6-8E86-589A4D41C94A}" destId="{7B128A9F-41A4-4EC1-A7AD-524D1544CAF2}" srcOrd="0" destOrd="0" parTransId="{BFBA745A-A78D-4AD0-AA67-EA4A414EEB76}" sibTransId="{1830AA14-D4E2-444D-A71F-B0A310805615}"/>
    <dgm:cxn modelId="{E55C965C-67C4-466F-BABF-6AB58D5A887F}" srcId="{DFA2BB53-CBBF-467D-8E35-515E05535594}" destId="{261EDCE7-56B0-4FB6-8E86-589A4D41C94A}" srcOrd="0" destOrd="0" parTransId="{03985C59-96CE-41D0-81F4-D88C91651ABD}" sibTransId="{181EF25E-189A-4018-A11C-E2D1E5DD3850}"/>
    <dgm:cxn modelId="{DB37A787-3A2E-4919-AC71-AF8EFA96306D}" srcId="{02690B59-C256-48C0-A576-812C23127F00}" destId="{27DF4FFA-117D-4550-BE1D-21853E35EC3F}" srcOrd="0" destOrd="0" parTransId="{0C527316-88EA-4F11-AD22-AE2F3DCE535A}" sibTransId="{94CAD408-A154-4EE6-A671-57956D3F1AA4}"/>
    <dgm:cxn modelId="{17F4BE83-751A-4C42-B3A2-4BBD91DF6B74}" type="presOf" srcId="{DFA2BB53-CBBF-467D-8E35-515E05535594}" destId="{845E552A-1CCE-4469-8F79-AA4DF351EA6E}" srcOrd="0" destOrd="0" presId="urn:microsoft.com/office/officeart/2005/8/layout/process4"/>
    <dgm:cxn modelId="{A0BDF820-650E-4DAA-9361-912348889821}" srcId="{DFA2BB53-CBBF-467D-8E35-515E05535594}" destId="{02690B59-C256-48C0-A576-812C23127F00}" srcOrd="1" destOrd="0" parTransId="{CCFF5CB2-D20D-4741-AF65-7C51187107EC}" sibTransId="{31A95C53-A348-470C-8FCE-EB61D87CF670}"/>
    <dgm:cxn modelId="{2033FEF2-1912-4B97-A18C-3A7A0C1298D8}" type="presOf" srcId="{2EA8CE06-0174-4178-9DC6-30485B524471}" destId="{0E04ECF9-4DA7-42E0-A222-5FA89879DA7A}" srcOrd="0" destOrd="0" presId="urn:microsoft.com/office/officeart/2005/8/layout/process4"/>
    <dgm:cxn modelId="{3153DD39-C358-4156-8E71-39C55C9C8491}" type="presOf" srcId="{7B128A9F-41A4-4EC1-A7AD-524D1544CAF2}" destId="{C81953A8-9F9E-4C1B-BC97-9BC73C4802C3}" srcOrd="0" destOrd="0" presId="urn:microsoft.com/office/officeart/2005/8/layout/process4"/>
    <dgm:cxn modelId="{EC475A11-483E-40B8-A3FF-FF1621DEB6C0}" type="presParOf" srcId="{845E552A-1CCE-4469-8F79-AA4DF351EA6E}" destId="{1A6DA239-4124-4764-A96D-3D5C90DF3BA6}" srcOrd="0" destOrd="0" presId="urn:microsoft.com/office/officeart/2005/8/layout/process4"/>
    <dgm:cxn modelId="{8ACD34AC-3016-4B7D-81B1-1642C4FD3ED8}" type="presParOf" srcId="{1A6DA239-4124-4764-A96D-3D5C90DF3BA6}" destId="{A2F6AC8D-EF7E-4F56-8692-DC6FF42F7210}" srcOrd="0" destOrd="0" presId="urn:microsoft.com/office/officeart/2005/8/layout/process4"/>
    <dgm:cxn modelId="{EB975D8F-0A92-406D-8B5F-8AFE87A2DF68}" type="presParOf" srcId="{1A6DA239-4124-4764-A96D-3D5C90DF3BA6}" destId="{E6920792-63F6-4269-B617-8BC14199AA31}" srcOrd="1" destOrd="0" presId="urn:microsoft.com/office/officeart/2005/8/layout/process4"/>
    <dgm:cxn modelId="{E2B1CC98-F97B-4483-BC28-91D9A1E2DD73}" type="presParOf" srcId="{1A6DA239-4124-4764-A96D-3D5C90DF3BA6}" destId="{58723096-DE53-4665-9115-1C9AEAD2C50F}" srcOrd="2" destOrd="0" presId="urn:microsoft.com/office/officeart/2005/8/layout/process4"/>
    <dgm:cxn modelId="{9DF1ED73-45E0-4411-8C23-2DC260E9BA13}" type="presParOf" srcId="{58723096-DE53-4665-9115-1C9AEAD2C50F}" destId="{0E04ECF9-4DA7-42E0-A222-5FA89879DA7A}" srcOrd="0" destOrd="0" presId="urn:microsoft.com/office/officeart/2005/8/layout/process4"/>
    <dgm:cxn modelId="{1B87A61E-56A4-47DE-B80B-8DFB64B1D361}" type="presParOf" srcId="{845E552A-1CCE-4469-8F79-AA4DF351EA6E}" destId="{D768AB3B-F2B3-4C42-97FD-4612817E7B94}" srcOrd="1" destOrd="0" presId="urn:microsoft.com/office/officeart/2005/8/layout/process4"/>
    <dgm:cxn modelId="{4006EC2F-6AD0-4511-9CF7-6BA0DC293F7C}" type="presParOf" srcId="{845E552A-1CCE-4469-8F79-AA4DF351EA6E}" destId="{A672F50D-2D22-424E-9A68-A6A8A2989756}" srcOrd="2" destOrd="0" presId="urn:microsoft.com/office/officeart/2005/8/layout/process4"/>
    <dgm:cxn modelId="{B9656350-6EE8-4519-8389-F8C553E6C198}" type="presParOf" srcId="{A672F50D-2D22-424E-9A68-A6A8A2989756}" destId="{94D5C12C-A868-444E-AAC1-94CC858D19BC}" srcOrd="0" destOrd="0" presId="urn:microsoft.com/office/officeart/2005/8/layout/process4"/>
    <dgm:cxn modelId="{DFEB56EB-CECB-46B9-8596-2D6B89636F42}" type="presParOf" srcId="{A672F50D-2D22-424E-9A68-A6A8A2989756}" destId="{891C52AF-2873-4672-AE12-1F05EB8A8185}" srcOrd="1" destOrd="0" presId="urn:microsoft.com/office/officeart/2005/8/layout/process4"/>
    <dgm:cxn modelId="{8C1FCED4-9430-47A9-A1FD-2A29F688474E}" type="presParOf" srcId="{A672F50D-2D22-424E-9A68-A6A8A2989756}" destId="{C4D6C696-FD5D-4E48-8334-B0DD150B0D74}" srcOrd="2" destOrd="0" presId="urn:microsoft.com/office/officeart/2005/8/layout/process4"/>
    <dgm:cxn modelId="{7A49BAE0-41DC-4E14-89ED-B2B294B26A03}" type="presParOf" srcId="{C4D6C696-FD5D-4E48-8334-B0DD150B0D74}" destId="{37288C97-14A0-4D41-81CD-5C8F55EDC54B}" srcOrd="0" destOrd="0" presId="urn:microsoft.com/office/officeart/2005/8/layout/process4"/>
    <dgm:cxn modelId="{C796B1CC-E7D3-48C5-87B3-D212B52F8B0C}" type="presParOf" srcId="{845E552A-1CCE-4469-8F79-AA4DF351EA6E}" destId="{9A60BEC6-E770-4101-933B-53EE709F1C4D}" srcOrd="3" destOrd="0" presId="urn:microsoft.com/office/officeart/2005/8/layout/process4"/>
    <dgm:cxn modelId="{F6513CBE-5748-46F9-96D4-BFA85DAE36DE}" type="presParOf" srcId="{845E552A-1CCE-4469-8F79-AA4DF351EA6E}" destId="{3A90FCE4-B527-47BD-A990-DD69E89FC098}" srcOrd="4" destOrd="0" presId="urn:microsoft.com/office/officeart/2005/8/layout/process4"/>
    <dgm:cxn modelId="{7AE53443-CBEE-434F-A97A-253A99AC49A8}" type="presParOf" srcId="{3A90FCE4-B527-47BD-A990-DD69E89FC098}" destId="{DF1562A9-3D4F-48D5-887A-34EFD7CB41C4}" srcOrd="0" destOrd="0" presId="urn:microsoft.com/office/officeart/2005/8/layout/process4"/>
    <dgm:cxn modelId="{C474AE3E-DEBE-4D99-B300-C0980075ED68}" type="presParOf" srcId="{3A90FCE4-B527-47BD-A990-DD69E89FC098}" destId="{4C4D7751-B05F-4D9A-8834-036B1FEF7BEA}" srcOrd="1" destOrd="0" presId="urn:microsoft.com/office/officeart/2005/8/layout/process4"/>
    <dgm:cxn modelId="{797DE68A-C60D-46FE-80ED-2E4DA9B11DE4}" type="presParOf" srcId="{3A90FCE4-B527-47BD-A990-DD69E89FC098}" destId="{23DCF251-1EAE-4804-8FEB-8177D9D80A8B}" srcOrd="2" destOrd="0" presId="urn:microsoft.com/office/officeart/2005/8/layout/process4"/>
    <dgm:cxn modelId="{FECE1744-1811-44A3-B6CF-4E7961DAFF69}" type="presParOf" srcId="{23DCF251-1EAE-4804-8FEB-8177D9D80A8B}" destId="{C81953A8-9F9E-4C1B-BC97-9BC73C4802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20792-63F6-4269-B617-8BC14199AA31}">
      <dsp:nvSpPr>
        <dsp:cNvPr id="0" name=""/>
        <dsp:cNvSpPr/>
      </dsp:nvSpPr>
      <dsp:spPr>
        <a:xfrm>
          <a:off x="0" y="3384377"/>
          <a:ext cx="8229599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2"/>
              </a:solidFill>
            </a:rPr>
            <a:t>BIODEGRADABILITA’</a:t>
          </a:r>
          <a:endParaRPr lang="it-IT" sz="1800" b="1" kern="1200" dirty="0">
            <a:solidFill>
              <a:schemeClr val="tx2"/>
            </a:solidFill>
          </a:endParaRPr>
        </a:p>
      </dsp:txBody>
      <dsp:txXfrm>
        <a:off x="0" y="3384377"/>
        <a:ext cx="8229599" cy="603844"/>
      </dsp:txXfrm>
    </dsp:sp>
    <dsp:sp modelId="{0E04ECF9-4DA7-42E0-A222-5FA89879DA7A}">
      <dsp:nvSpPr>
        <dsp:cNvPr id="0" name=""/>
        <dsp:cNvSpPr/>
      </dsp:nvSpPr>
      <dsp:spPr>
        <a:xfrm>
          <a:off x="0" y="3988412"/>
          <a:ext cx="82295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DIFFICILE O IMPOSSIBILE</a:t>
          </a:r>
          <a:endParaRPr lang="it-IT" sz="1800" kern="1200" dirty="0"/>
        </a:p>
      </dsp:txBody>
      <dsp:txXfrm>
        <a:off x="0" y="3988412"/>
        <a:ext cx="8229599" cy="514386"/>
      </dsp:txXfrm>
    </dsp:sp>
    <dsp:sp modelId="{891C52AF-2873-4672-AE12-1F05EB8A8185}">
      <dsp:nvSpPr>
        <dsp:cNvPr id="0" name=""/>
        <dsp:cNvSpPr/>
      </dsp:nvSpPr>
      <dsp:spPr>
        <a:xfrm rot="10800000">
          <a:off x="0" y="1703865"/>
          <a:ext cx="8229599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2"/>
              </a:solidFill>
            </a:rPr>
            <a:t>RICHIESTA  </a:t>
          </a:r>
          <a:r>
            <a:rPr lang="it-IT" sz="1800" b="1" kern="1200" dirty="0" err="1" smtClean="0">
              <a:solidFill>
                <a:schemeClr val="tx2"/>
              </a:solidFill>
            </a:rPr>
            <a:t>DI</a:t>
          </a:r>
          <a:r>
            <a:rPr lang="it-IT" sz="1800" b="1" kern="1200" dirty="0" smtClean="0">
              <a:solidFill>
                <a:schemeClr val="tx2"/>
              </a:solidFill>
            </a:rPr>
            <a:t>  OSSIGENO</a:t>
          </a:r>
          <a:endParaRPr lang="it-IT" sz="1800" b="1" kern="1200" dirty="0">
            <a:solidFill>
              <a:schemeClr val="tx2"/>
            </a:solidFill>
          </a:endParaRPr>
        </a:p>
      </dsp:txBody>
      <dsp:txXfrm>
        <a:off x="0" y="1703865"/>
        <a:ext cx="8229599" cy="603663"/>
      </dsp:txXfrm>
    </dsp:sp>
    <dsp:sp modelId="{37288C97-14A0-4D41-81CD-5C8F55EDC54B}">
      <dsp:nvSpPr>
        <dsp:cNvPr id="0" name=""/>
        <dsp:cNvSpPr/>
      </dsp:nvSpPr>
      <dsp:spPr>
        <a:xfrm>
          <a:off x="0" y="2307529"/>
          <a:ext cx="82295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ALTA</a:t>
          </a:r>
          <a:endParaRPr lang="it-IT" sz="1800" kern="1200" dirty="0"/>
        </a:p>
      </dsp:txBody>
      <dsp:txXfrm>
        <a:off x="0" y="2307529"/>
        <a:ext cx="8229599" cy="514231"/>
      </dsp:txXfrm>
    </dsp:sp>
    <dsp:sp modelId="{4C4D7751-B05F-4D9A-8834-036B1FEF7BEA}">
      <dsp:nvSpPr>
        <dsp:cNvPr id="0" name=""/>
        <dsp:cNvSpPr/>
      </dsp:nvSpPr>
      <dsp:spPr>
        <a:xfrm rot="10800000">
          <a:off x="0" y="799"/>
          <a:ext cx="8229599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2"/>
              </a:solidFill>
            </a:rPr>
            <a:t>BOD</a:t>
          </a:r>
          <a:r>
            <a:rPr lang="it-IT" sz="1800" kern="1200" dirty="0" smtClean="0"/>
            <a:t> </a:t>
          </a:r>
          <a:endParaRPr lang="it-IT" sz="1800" kern="1200" dirty="0"/>
        </a:p>
      </dsp:txBody>
      <dsp:txXfrm>
        <a:off x="0" y="799"/>
        <a:ext cx="8229599" cy="603663"/>
      </dsp:txXfrm>
    </dsp:sp>
    <dsp:sp modelId="{C81953A8-9F9E-4C1B-BC97-9BC73C4802C3}">
      <dsp:nvSpPr>
        <dsp:cNvPr id="0" name=""/>
        <dsp:cNvSpPr/>
      </dsp:nvSpPr>
      <dsp:spPr>
        <a:xfrm>
          <a:off x="0" y="604463"/>
          <a:ext cx="82295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ELEVATO</a:t>
          </a:r>
          <a:endParaRPr lang="it-IT" sz="1800" kern="1200" dirty="0"/>
        </a:p>
      </dsp:txBody>
      <dsp:txXfrm>
        <a:off x="0" y="604463"/>
        <a:ext cx="8229599" cy="51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D83BB845-517A-45F2-9AFA-190BD5555F45}" type="datetimeFigureOut">
              <a:rPr lang="it-IT"/>
              <a:pPr>
                <a:defRPr/>
              </a:pPr>
              <a:t>29/01/2014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899A1706-1DBA-4279-9843-07142CB4D7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4" cy="1752451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 algn="ctr">
              <a:buNone/>
              <a:defRPr/>
            </a:lvl1pPr>
            <a:lvl2pPr marL="321374" indent="0" algn="ctr">
              <a:buNone/>
              <a:defRPr/>
            </a:lvl2pPr>
            <a:lvl3pPr marL="642750" indent="0" algn="ctr">
              <a:buNone/>
              <a:defRPr/>
            </a:lvl3pPr>
            <a:lvl4pPr marL="964124" indent="0" algn="ctr">
              <a:buNone/>
              <a:defRPr/>
            </a:lvl4pPr>
            <a:lvl5pPr marL="1285500" indent="0" algn="ctr">
              <a:buNone/>
              <a:defRPr/>
            </a:lvl5pPr>
            <a:lvl6pPr marL="1606877" indent="0" algn="ctr">
              <a:buNone/>
              <a:defRPr/>
            </a:lvl6pPr>
            <a:lvl7pPr marL="1928250" indent="0" algn="ctr">
              <a:buNone/>
              <a:defRPr/>
            </a:lvl7pPr>
            <a:lvl8pPr marL="2249626" indent="0" algn="ctr">
              <a:buNone/>
              <a:defRPr/>
            </a:lvl8pPr>
            <a:lvl9pPr marL="2571001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52"/>
            <a:ext cx="8228707" cy="4525119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  <a:prstGeom prst="rect">
            <a:avLst/>
          </a:prstGeom>
        </p:spPr>
        <p:txBody>
          <a:bodyPr vert="horz" lIns="64274" tIns="32137" rIns="64274" bIns="32137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  <a:prstGeom prst="rect">
            <a:avLst/>
          </a:prstGeom>
        </p:spPr>
        <p:txBody>
          <a:bodyPr vert="horz" lIns="64291" tIns="32146" rIns="64291" bIns="32146" anchor="t"/>
          <a:lstStyle>
            <a:lvl1pPr algn="l">
              <a:defRPr sz="28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  <a:prstGeom prst="rect">
            <a:avLst/>
          </a:prstGeom>
        </p:spPr>
        <p:txBody>
          <a:bodyPr vert="horz" lIns="64291" tIns="32146" rIns="64291" bIns="32146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it-IT" noProof="0" smtClean="0">
                <a:sym typeface="Gill Sans" charset="0"/>
              </a:rPr>
              <a:t>Fare clic sull'icona per inserire un'immagine</a:t>
            </a:r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648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5579" y="1600652"/>
            <a:ext cx="4060775" cy="4525119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1600647"/>
            <a:ext cx="8228707" cy="4525119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4291" tIns="32146" rIns="64291" bIns="32146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74" tIns="32137" rIns="64274" bIns="32137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  <a:prstGeom prst="rect">
            <a:avLst/>
          </a:prstGeom>
        </p:spPr>
        <p:txBody>
          <a:bodyPr vert="horz" lIns="64274" tIns="32137" rIns="64274" bIns="32137"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  <a:prstGeom prst="rect">
            <a:avLst/>
          </a:prstGeom>
        </p:spPr>
        <p:txBody>
          <a:bodyPr vert="horz" lIns="64274" tIns="32137" rIns="64274" bIns="32137" anchor="b"/>
          <a:lstStyle>
            <a:lvl1pPr algn="l">
              <a:defRPr sz="14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endParaRPr lang="it-IT" noProof="0">
              <a:sym typeface="Gill Sans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  <a:prstGeom prst="rect">
            <a:avLst/>
          </a:prstGeom>
        </p:spPr>
        <p:txBody>
          <a:bodyPr vert="horz" lIns="64274" tIns="32137" rIns="64274" bIns="32137"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027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Autore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800" i="1" dirty="0" err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2012</a:t>
            </a:r>
          </a:p>
        </p:txBody>
      </p:sp>
      <p:pic>
        <p:nvPicPr>
          <p:cNvPr id="13315" name="Picture 2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92863" y="5946775"/>
            <a:ext cx="27511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327775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Zanichelli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800" dirty="0" err="1">
                <a:latin typeface="Arial" charset="0"/>
                <a:ea typeface="Arial" charset="0"/>
                <a:cs typeface="Arial" charset="0"/>
              </a:rPr>
              <a:t>editore</a:t>
            </a: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2013</a:t>
            </a:r>
          </a:p>
        </p:txBody>
      </p:sp>
      <p:pic>
        <p:nvPicPr>
          <p:cNvPr id="26627" name="Picture 2"/>
          <p:cNvPicPr>
            <a:picLocks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950" y="6165850"/>
            <a:ext cx="20510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ヒラギノ角ゴ ProN W3" charset="-128"/>
          <a:cs typeface="ヒラギノ角ゴ ProN W3" charset="-128"/>
          <a:sym typeface="Gill Sans"/>
        </a:defRPr>
      </a:lvl5pPr>
      <a:lvl6pPr marL="321391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783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174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56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325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17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7566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8959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352" indent="-401739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9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8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74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65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959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348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741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133" algn="l" defTabSz="32139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69850" y="6611938"/>
            <a:ext cx="1946275" cy="19685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800">
                <a:latin typeface="Arial" charset="0"/>
                <a:ea typeface="Arial" charset="0"/>
                <a:cs typeface="Arial" charset="0"/>
              </a:rPr>
              <a:t>Autore, </a:t>
            </a:r>
            <a:r>
              <a:rPr lang="en-US" sz="800" i="1">
                <a:latin typeface="Arial" charset="0"/>
                <a:ea typeface="Arial" charset="0"/>
                <a:cs typeface="Arial" charset="0"/>
              </a:rPr>
              <a:t>Titolo</a:t>
            </a:r>
            <a:r>
              <a:rPr lang="en-US" sz="800">
                <a:latin typeface="Arial" charset="0"/>
                <a:ea typeface="Arial" charset="0"/>
                <a:cs typeface="Arial" charset="0"/>
              </a:rPr>
              <a:t> © Zanichelli editore 2012</a:t>
            </a:r>
          </a:p>
        </p:txBody>
      </p:sp>
      <p:pic>
        <p:nvPicPr>
          <p:cNvPr id="34819" name="Picture 2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92863" y="5938838"/>
            <a:ext cx="275113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2"/>
          <p:cNvPicPr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93200" y="8458200"/>
            <a:ext cx="391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62388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36625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249363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562100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874838" indent="-401638" algn="l" rtl="0" eaLnBrk="0" fontAlgn="base" hangingPunct="0">
        <a:spcBef>
          <a:spcPts val="1688"/>
        </a:spcBef>
        <a:spcAft>
          <a:spcPct val="0"/>
        </a:spcAft>
        <a:buSzPct val="171000"/>
        <a:buFont typeface="Gill Sans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it-IT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ctrTitle"/>
          </p:nvPr>
        </p:nvSpPr>
        <p:spPr bwMode="auto">
          <a:xfrm>
            <a:off x="684213" y="1412875"/>
            <a:ext cx="7772400" cy="7905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DEPURAZIONE  ACQUE  REFLUE</a:t>
            </a:r>
          </a:p>
        </p:txBody>
      </p:sp>
      <p:sp>
        <p:nvSpPr>
          <p:cNvPr id="48130" name="Sottotitolo 2"/>
          <p:cNvSpPr>
            <a:spLocks noGrp="1"/>
          </p:cNvSpPr>
          <p:nvPr>
            <p:ph type="subTitle" idx="1"/>
          </p:nvPr>
        </p:nvSpPr>
        <p:spPr bwMode="auto">
          <a:xfrm>
            <a:off x="1371600" y="3140075"/>
            <a:ext cx="6400800" cy="12969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b="1" smtClean="0"/>
              <a:t>Classificazione e parametri di valutazione della biodegradabilità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Determinazione BOD </a:t>
            </a:r>
            <a:br>
              <a:rPr lang="it-IT" sz="4400" b="1" smtClean="0"/>
            </a:br>
            <a:r>
              <a:rPr lang="it-IT" sz="4400" b="1" smtClean="0"/>
              <a:t>(tecnica manometrica)</a:t>
            </a:r>
          </a:p>
        </p:txBody>
      </p:sp>
      <p:pic>
        <p:nvPicPr>
          <p:cNvPr id="57346" name="Picture 4" descr="3-4-pag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12938"/>
            <a:ext cx="46704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olo 1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8229600" cy="7207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Biodegradabilità: altri parametri</a:t>
            </a:r>
          </a:p>
        </p:txBody>
      </p:sp>
      <p:sp>
        <p:nvSpPr>
          <p:cNvPr id="5837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412875"/>
            <a:ext cx="8229600" cy="43211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fr-FR" b="1" smtClean="0">
                <a:solidFill>
                  <a:srgbClr val="FF0000"/>
                </a:solidFill>
              </a:rPr>
              <a:t>COD</a:t>
            </a:r>
            <a:r>
              <a:rPr lang="fr-FR" b="1" smtClean="0"/>
              <a:t> </a:t>
            </a:r>
            <a:r>
              <a:rPr lang="fr-FR" smtClean="0"/>
              <a:t>(</a:t>
            </a:r>
            <a:r>
              <a:rPr lang="fr-FR" b="1" i="1" smtClean="0">
                <a:solidFill>
                  <a:srgbClr val="FF0000"/>
                </a:solidFill>
              </a:rPr>
              <a:t>C</a:t>
            </a:r>
            <a:r>
              <a:rPr lang="fr-FR" b="1" i="1" smtClean="0"/>
              <a:t>hemical </a:t>
            </a:r>
            <a:r>
              <a:rPr lang="fr-FR" b="1" i="1" smtClean="0">
                <a:solidFill>
                  <a:srgbClr val="FF0000"/>
                </a:solidFill>
              </a:rPr>
              <a:t>O</a:t>
            </a:r>
            <a:r>
              <a:rPr lang="fr-FR" b="1" i="1" smtClean="0"/>
              <a:t>xygen </a:t>
            </a:r>
            <a:r>
              <a:rPr lang="fr-FR" b="1" i="1" smtClean="0">
                <a:solidFill>
                  <a:srgbClr val="FF0000"/>
                </a:solidFill>
              </a:rPr>
              <a:t>D</a:t>
            </a:r>
            <a:r>
              <a:rPr lang="fr-FR" b="1" i="1" smtClean="0"/>
              <a:t>emand</a:t>
            </a:r>
            <a:r>
              <a:rPr lang="fr-FR" smtClean="0"/>
              <a:t>)</a:t>
            </a:r>
            <a:r>
              <a:rPr lang="fr-FR" b="1" smtClean="0"/>
              <a:t> </a:t>
            </a:r>
            <a:r>
              <a:rPr lang="it-IT" smtClean="0"/>
              <a:t>quantità di ossigeno necessaria per l’ossidazione chimica</a:t>
            </a:r>
          </a:p>
          <a:p>
            <a:pPr eaLnBrk="1" hangingPunct="1">
              <a:buSzTx/>
              <a:buFont typeface="Gill Sans"/>
              <a:buNone/>
            </a:pPr>
            <a:endParaRPr lang="it-IT" sz="1000" smtClean="0"/>
          </a:p>
          <a:p>
            <a:pPr eaLnBrk="1" hangingPunct="1">
              <a:buSzTx/>
            </a:pPr>
            <a:r>
              <a:rPr lang="it-IT" b="1" smtClean="0">
                <a:solidFill>
                  <a:srgbClr val="FF0000"/>
                </a:solidFill>
              </a:rPr>
              <a:t>BOD</a:t>
            </a:r>
            <a:r>
              <a:rPr lang="it-IT" b="1" baseline="-25000" smtClean="0">
                <a:solidFill>
                  <a:srgbClr val="FF0000"/>
                </a:solidFill>
              </a:rPr>
              <a:t>21</a:t>
            </a:r>
            <a:r>
              <a:rPr lang="it-IT" b="1" smtClean="0">
                <a:solidFill>
                  <a:srgbClr val="FF0000"/>
                </a:solidFill>
              </a:rPr>
              <a:t>/COD</a:t>
            </a:r>
          </a:p>
          <a:p>
            <a:pPr eaLnBrk="1" hangingPunct="1">
              <a:buSzTx/>
            </a:pPr>
            <a:endParaRPr lang="it-IT" sz="1000" b="1" smtClean="0"/>
          </a:p>
          <a:p>
            <a:pPr eaLnBrk="1" hangingPunct="1">
              <a:buSzTx/>
              <a:buFont typeface="Gill Sans"/>
              <a:buNone/>
            </a:pPr>
            <a:r>
              <a:rPr lang="it-IT" b="1" smtClean="0"/>
              <a:t>		</a:t>
            </a:r>
            <a:r>
              <a:rPr lang="it-IT" smtClean="0"/>
              <a:t>se &gt; 0,6: sostanza biodegradabile</a:t>
            </a:r>
          </a:p>
          <a:p>
            <a:pPr algn="ctr" eaLnBrk="1" hangingPunct="1">
              <a:buFont typeface="Gill Sans"/>
              <a:buNone/>
            </a:pPr>
            <a:r>
              <a:rPr lang="it-IT" smtClean="0"/>
              <a:t>  	se &lt; 0,6: trattamento biologico scarsamente efficace o antieconomico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Biodegradabilità: altri parametri</a:t>
            </a:r>
          </a:p>
        </p:txBody>
      </p:sp>
      <p:sp>
        <p:nvSpPr>
          <p:cNvPr id="5939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989138"/>
            <a:ext cx="8229600" cy="29813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b="1" smtClean="0">
                <a:solidFill>
                  <a:srgbClr val="FF0000"/>
                </a:solidFill>
              </a:rPr>
              <a:t>BOD</a:t>
            </a:r>
            <a:r>
              <a:rPr lang="it-IT" b="1" baseline="-25000" smtClean="0">
                <a:solidFill>
                  <a:srgbClr val="FF0000"/>
                </a:solidFill>
              </a:rPr>
              <a:t>5</a:t>
            </a:r>
            <a:r>
              <a:rPr lang="it-IT" b="1" smtClean="0">
                <a:solidFill>
                  <a:srgbClr val="FF0000"/>
                </a:solidFill>
              </a:rPr>
              <a:t> /BOD</a:t>
            </a:r>
            <a:r>
              <a:rPr lang="it-IT" b="1" baseline="-25000" smtClean="0">
                <a:solidFill>
                  <a:srgbClr val="FF0000"/>
                </a:solidFill>
              </a:rPr>
              <a:t>21</a:t>
            </a:r>
            <a:r>
              <a:rPr lang="it-IT" smtClean="0"/>
              <a:t>: valori prossimi</a:t>
            </a:r>
            <a:r>
              <a:rPr lang="it-IT" b="1" smtClean="0"/>
              <a:t> </a:t>
            </a:r>
            <a:r>
              <a:rPr lang="it-IT" smtClean="0"/>
              <a:t>a 1 indicano alta velocità di reazione e quindi biodegradabilità </a:t>
            </a:r>
          </a:p>
          <a:p>
            <a:pPr eaLnBrk="1" hangingPunct="1">
              <a:buSzTx/>
            </a:pPr>
            <a:endParaRPr lang="it-IT" sz="1000" smtClean="0"/>
          </a:p>
          <a:p>
            <a:pPr eaLnBrk="1" hangingPunct="1">
              <a:buSzTx/>
            </a:pPr>
            <a:r>
              <a:rPr lang="it-IT" b="1" smtClean="0">
                <a:solidFill>
                  <a:srgbClr val="FF0000"/>
                </a:solidFill>
              </a:rPr>
              <a:t>COD - BOD</a:t>
            </a:r>
            <a:r>
              <a:rPr lang="it-IT" b="1" baseline="-25000" smtClean="0">
                <a:solidFill>
                  <a:srgbClr val="FF0000"/>
                </a:solidFill>
              </a:rPr>
              <a:t>21</a:t>
            </a:r>
            <a:r>
              <a:rPr lang="it-IT" b="1" baseline="-25000" smtClean="0"/>
              <a:t> </a:t>
            </a:r>
            <a:r>
              <a:rPr lang="it-IT" b="1" smtClean="0"/>
              <a:t>: </a:t>
            </a:r>
            <a:r>
              <a:rPr lang="it-IT" smtClean="0"/>
              <a:t>stima approssimativa della presenza di sostanze non biodegradabili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4255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Parametri per la scelta del tipo di trattamento</a:t>
            </a:r>
          </a:p>
        </p:txBody>
      </p:sp>
      <p:sp>
        <p:nvSpPr>
          <p:cNvPr id="60418" name="Segnaposto contenuto 2"/>
          <p:cNvSpPr>
            <a:spLocks noGrp="1"/>
          </p:cNvSpPr>
          <p:nvPr>
            <p:ph idx="1"/>
          </p:nvPr>
        </p:nvSpPr>
        <p:spPr bwMode="auto">
          <a:xfrm>
            <a:off x="590550" y="2278063"/>
            <a:ext cx="8229600" cy="33115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mtClean="0"/>
              <a:t>BOD &lt; 4000 ppm (liquame diluito)       </a:t>
            </a:r>
          </a:p>
          <a:p>
            <a:pPr eaLnBrk="1" hangingPunct="1">
              <a:buSzTx/>
              <a:buFont typeface="Gill Sans"/>
              <a:buNone/>
            </a:pPr>
            <a:r>
              <a:rPr lang="it-IT" smtClean="0">
                <a:sym typeface="Wingdings" pitchFamily="2" charset="2"/>
              </a:rPr>
              <a:t>			    </a:t>
            </a:r>
            <a:r>
              <a:rPr lang="it-IT" smtClean="0"/>
              <a:t>trattamenti aerobi. </a:t>
            </a:r>
          </a:p>
          <a:p>
            <a:pPr eaLnBrk="1" hangingPunct="1">
              <a:buSzTx/>
            </a:pPr>
            <a:endParaRPr lang="it-IT" smtClean="0"/>
          </a:p>
          <a:p>
            <a:pPr eaLnBrk="1" hangingPunct="1">
              <a:buSzTx/>
            </a:pPr>
            <a:r>
              <a:rPr lang="it-IT" smtClean="0"/>
              <a:t>BOD &gt; 4000 ppm (liquame concentrato) </a:t>
            </a:r>
          </a:p>
          <a:p>
            <a:pPr eaLnBrk="1" hangingPunct="1">
              <a:buSzTx/>
              <a:buFont typeface="Gill Sans"/>
              <a:buNone/>
            </a:pPr>
            <a:r>
              <a:rPr lang="it-IT" smtClean="0">
                <a:sym typeface="Wingdings" pitchFamily="2" charset="2"/>
              </a:rPr>
              <a:t>			  </a:t>
            </a:r>
            <a:r>
              <a:rPr lang="it-IT" smtClean="0"/>
              <a:t>trattamenti anaerobi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Abitanti equivalenti (AE)</a:t>
            </a:r>
          </a:p>
        </p:txBody>
      </p:sp>
      <p:sp>
        <p:nvSpPr>
          <p:cNvPr id="61442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485900"/>
            <a:ext cx="8229600" cy="4535488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Gill Sans"/>
              <a:buNone/>
            </a:pPr>
            <a:r>
              <a:rPr lang="it-IT" sz="2800" smtClean="0"/>
              <a:t>     indice che esprime il carico organico biodegradabile di uno scarico (D.Lgs. 152/06) con richiesta di ossigeno pari a: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BOD</a:t>
            </a:r>
            <a:r>
              <a:rPr lang="it-IT" sz="2800" baseline="-25000" smtClean="0"/>
              <a:t>5</a:t>
            </a:r>
            <a:r>
              <a:rPr lang="it-IT" sz="2800" smtClean="0"/>
              <a:t> = 60 g/giorno</a:t>
            </a:r>
          </a:p>
          <a:p>
            <a:pPr algn="ctr" eaLnBrk="1" hangingPunct="1">
              <a:lnSpc>
                <a:spcPct val="80000"/>
              </a:lnSpc>
              <a:buSzTx/>
              <a:buFont typeface="Gill Sans"/>
              <a:buNone/>
            </a:pPr>
            <a:r>
              <a:rPr lang="it-IT" sz="2800" smtClean="0"/>
              <a:t>oppure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COD = 120 g/giorno</a:t>
            </a:r>
          </a:p>
          <a:p>
            <a:pPr algn="ctr" eaLnBrk="1" hangingPunct="1">
              <a:lnSpc>
                <a:spcPct val="80000"/>
              </a:lnSpc>
              <a:buSzTx/>
              <a:buFont typeface="Gill Sans"/>
              <a:buNone/>
            </a:pPr>
            <a:r>
              <a:rPr lang="it-IT" sz="2800" smtClean="0"/>
              <a:t>oppure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volume di scarico di 200 L /abitante /giorno, in mancanza dei dati analitici indicati.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827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Biodegradabilità: altri parametri di valutazione</a:t>
            </a:r>
          </a:p>
        </p:txBody>
      </p:sp>
      <p:sp>
        <p:nvSpPr>
          <p:cNvPr id="6246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43075"/>
            <a:ext cx="8229600" cy="434975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fr-FR" b="1" smtClean="0">
                <a:solidFill>
                  <a:srgbClr val="FF0000"/>
                </a:solidFill>
              </a:rPr>
              <a:t>TOD </a:t>
            </a:r>
            <a:r>
              <a:rPr lang="fr-FR" b="1" smtClean="0"/>
              <a:t> </a:t>
            </a:r>
            <a:r>
              <a:rPr lang="fr-FR" smtClean="0"/>
              <a:t>(</a:t>
            </a:r>
            <a:r>
              <a:rPr lang="fr-FR" b="1" i="1" smtClean="0">
                <a:solidFill>
                  <a:srgbClr val="FF0000"/>
                </a:solidFill>
              </a:rPr>
              <a:t>T</a:t>
            </a:r>
            <a:r>
              <a:rPr lang="fr-FR" b="1" i="1" smtClean="0"/>
              <a:t>otal </a:t>
            </a:r>
            <a:r>
              <a:rPr lang="fr-FR" b="1" i="1" smtClean="0">
                <a:solidFill>
                  <a:srgbClr val="FF0000"/>
                </a:solidFill>
              </a:rPr>
              <a:t>O</a:t>
            </a:r>
            <a:r>
              <a:rPr lang="fr-FR" b="1" i="1" smtClean="0"/>
              <a:t>xygen </a:t>
            </a:r>
            <a:r>
              <a:rPr lang="fr-FR" b="1" i="1" smtClean="0">
                <a:solidFill>
                  <a:srgbClr val="FF0000"/>
                </a:solidFill>
              </a:rPr>
              <a:t>D</a:t>
            </a:r>
            <a:r>
              <a:rPr lang="fr-FR" b="1" i="1" smtClean="0"/>
              <a:t>emand</a:t>
            </a:r>
            <a:r>
              <a:rPr lang="fr-FR" smtClean="0"/>
              <a:t>)</a:t>
            </a:r>
            <a:r>
              <a:rPr lang="fr-FR" b="1" i="1" smtClean="0"/>
              <a:t> </a:t>
            </a:r>
            <a:r>
              <a:rPr lang="it-IT" smtClean="0"/>
              <a:t>quantità di ossigeno impiegata per la combustione della sostanza organica in un campione del refluo</a:t>
            </a:r>
          </a:p>
          <a:p>
            <a:pPr eaLnBrk="1" hangingPunct="1">
              <a:buSzTx/>
            </a:pPr>
            <a:r>
              <a:rPr lang="it-IT" b="1" smtClean="0">
                <a:solidFill>
                  <a:srgbClr val="FF0000"/>
                </a:solidFill>
              </a:rPr>
              <a:t>TOC  </a:t>
            </a:r>
            <a:r>
              <a:rPr lang="it-IT" smtClean="0"/>
              <a:t>(</a:t>
            </a:r>
            <a:r>
              <a:rPr lang="it-IT" b="1" i="1" smtClean="0">
                <a:solidFill>
                  <a:srgbClr val="FF0000"/>
                </a:solidFill>
              </a:rPr>
              <a:t>T</a:t>
            </a:r>
            <a:r>
              <a:rPr lang="it-IT" b="1" i="1" smtClean="0"/>
              <a:t>otal </a:t>
            </a:r>
            <a:r>
              <a:rPr lang="it-IT" b="1" i="1" smtClean="0">
                <a:solidFill>
                  <a:srgbClr val="FF0000"/>
                </a:solidFill>
              </a:rPr>
              <a:t>O</a:t>
            </a:r>
            <a:r>
              <a:rPr lang="it-IT" b="1" i="1" smtClean="0"/>
              <a:t>rganic </a:t>
            </a:r>
            <a:r>
              <a:rPr lang="it-IT" b="1" i="1" smtClean="0">
                <a:solidFill>
                  <a:srgbClr val="FF0000"/>
                </a:solidFill>
              </a:rPr>
              <a:t>C</a:t>
            </a:r>
            <a:r>
              <a:rPr lang="it-IT" b="1" i="1" smtClean="0"/>
              <a:t>arbon</a:t>
            </a:r>
            <a:r>
              <a:rPr lang="it-IT" smtClean="0"/>
              <a:t>)</a:t>
            </a:r>
            <a:r>
              <a:rPr lang="it-IT" b="1" i="1" smtClean="0"/>
              <a:t> </a:t>
            </a:r>
            <a:r>
              <a:rPr lang="it-IT" smtClean="0"/>
              <a:t>carbonio residuo dopo la combustione della sostanza organica presente in una quantità nota di campione</a:t>
            </a:r>
          </a:p>
          <a:p>
            <a:pPr eaLnBrk="1" hangingPunct="1">
              <a:buSzTx/>
            </a:pPr>
            <a:r>
              <a:rPr lang="it-IT" b="1" smtClean="0">
                <a:solidFill>
                  <a:srgbClr val="FF0000"/>
                </a:solidFill>
              </a:rPr>
              <a:t>TSC</a:t>
            </a:r>
            <a:r>
              <a:rPr lang="it-IT" b="1" smtClean="0"/>
              <a:t>  </a:t>
            </a:r>
            <a:r>
              <a:rPr lang="it-IT" smtClean="0"/>
              <a:t>(</a:t>
            </a:r>
            <a:r>
              <a:rPr lang="it-IT" b="1" i="1" smtClean="0">
                <a:solidFill>
                  <a:srgbClr val="FF0000"/>
                </a:solidFill>
              </a:rPr>
              <a:t>T</a:t>
            </a:r>
            <a:r>
              <a:rPr lang="it-IT" b="1" i="1" smtClean="0"/>
              <a:t>otal </a:t>
            </a:r>
            <a:r>
              <a:rPr lang="it-IT" b="1" i="1" smtClean="0">
                <a:solidFill>
                  <a:srgbClr val="FF0000"/>
                </a:solidFill>
              </a:rPr>
              <a:t>S</a:t>
            </a:r>
            <a:r>
              <a:rPr lang="it-IT" b="1" i="1" smtClean="0"/>
              <a:t>olid </a:t>
            </a:r>
            <a:r>
              <a:rPr lang="it-IT" b="1" i="1" smtClean="0">
                <a:solidFill>
                  <a:srgbClr val="FF0000"/>
                </a:solidFill>
              </a:rPr>
              <a:t>C</a:t>
            </a:r>
            <a:r>
              <a:rPr lang="it-IT" b="1" i="1" smtClean="0"/>
              <a:t>ontent</a:t>
            </a:r>
            <a:r>
              <a:rPr lang="it-IT" smtClean="0"/>
              <a:t>)</a:t>
            </a:r>
            <a:r>
              <a:rPr lang="it-IT" b="1" i="1" smtClean="0"/>
              <a:t> </a:t>
            </a:r>
            <a:r>
              <a:rPr lang="it-IT" smtClean="0"/>
              <a:t>solidi sospesi o filtrabili dopo evaporazione della fase liquida.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2827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000" b="1" smtClean="0"/>
              <a:t>Parametri chimico/fisici di valutazione per la reale efficacia dei trattamenti</a:t>
            </a:r>
          </a:p>
        </p:txBody>
      </p:sp>
      <p:sp>
        <p:nvSpPr>
          <p:cNvPr id="63490" name="Segnaposto contenuto 2"/>
          <p:cNvSpPr>
            <a:spLocks noGrp="1"/>
          </p:cNvSpPr>
          <p:nvPr>
            <p:ph idx="1"/>
          </p:nvPr>
        </p:nvSpPr>
        <p:spPr bwMode="auto">
          <a:xfrm>
            <a:off x="3346450" y="1782763"/>
            <a:ext cx="3097213" cy="452596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z="2400" b="1" smtClean="0"/>
              <a:t>pH</a:t>
            </a:r>
          </a:p>
          <a:p>
            <a:pPr eaLnBrk="1" hangingPunct="1">
              <a:buSzTx/>
            </a:pPr>
            <a:r>
              <a:rPr lang="it-IT" sz="2400" b="1" smtClean="0"/>
              <a:t>Temperatura</a:t>
            </a:r>
          </a:p>
          <a:p>
            <a:pPr eaLnBrk="1" hangingPunct="1">
              <a:buSzTx/>
            </a:pPr>
            <a:r>
              <a:rPr lang="it-IT" sz="2400" b="1" smtClean="0"/>
              <a:t>Azoto totale</a:t>
            </a:r>
          </a:p>
          <a:p>
            <a:pPr eaLnBrk="1" hangingPunct="1">
              <a:buSzTx/>
            </a:pPr>
            <a:r>
              <a:rPr lang="it-IT" sz="2400" b="1" smtClean="0"/>
              <a:t>Fosforo</a:t>
            </a:r>
          </a:p>
          <a:p>
            <a:pPr eaLnBrk="1" hangingPunct="1">
              <a:buSzTx/>
            </a:pPr>
            <a:r>
              <a:rPr lang="it-IT" sz="2400" b="1" smtClean="0"/>
              <a:t>Zolfo</a:t>
            </a:r>
          </a:p>
          <a:p>
            <a:pPr eaLnBrk="1" hangingPunct="1">
              <a:buSzTx/>
            </a:pPr>
            <a:r>
              <a:rPr lang="it-IT" sz="2400" b="1" smtClean="0"/>
              <a:t>Metalli pesanti</a:t>
            </a:r>
          </a:p>
          <a:p>
            <a:pPr eaLnBrk="1" hangingPunct="1">
              <a:buSzTx/>
            </a:pPr>
            <a:r>
              <a:rPr lang="it-IT" sz="2400" b="1" smtClean="0"/>
              <a:t>IPA</a:t>
            </a:r>
          </a:p>
          <a:p>
            <a:pPr eaLnBrk="1" hangingPunct="1">
              <a:buSzTx/>
            </a:pPr>
            <a:r>
              <a:rPr lang="it-IT" sz="2400" b="1" smtClean="0"/>
              <a:t>PCB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Acque reflue</a:t>
            </a:r>
          </a:p>
        </p:txBody>
      </p:sp>
      <p:sp>
        <p:nvSpPr>
          <p:cNvPr id="49154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816100"/>
            <a:ext cx="8229600" cy="326866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mtClean="0"/>
              <a:t>acque piovane o </a:t>
            </a:r>
            <a:r>
              <a:rPr lang="it-IT" b="1" smtClean="0"/>
              <a:t>bianche</a:t>
            </a:r>
            <a:r>
              <a:rPr lang="it-IT" smtClean="0"/>
              <a:t> di origine meteorica</a:t>
            </a:r>
          </a:p>
          <a:p>
            <a:pPr eaLnBrk="1" hangingPunct="1">
              <a:buSzTx/>
            </a:pPr>
            <a:r>
              <a:rPr lang="it-IT" smtClean="0"/>
              <a:t>acque </a:t>
            </a:r>
            <a:r>
              <a:rPr lang="it-IT" b="1" smtClean="0"/>
              <a:t>nere</a:t>
            </a:r>
            <a:r>
              <a:rPr lang="it-IT" smtClean="0"/>
              <a:t> provenienti dagli scarichi delle abitazioni</a:t>
            </a:r>
          </a:p>
          <a:p>
            <a:pPr eaLnBrk="1" hangingPunct="1">
              <a:buSzTx/>
            </a:pPr>
            <a:r>
              <a:rPr lang="it-IT" smtClean="0"/>
              <a:t>acque di rifiuto </a:t>
            </a:r>
            <a:r>
              <a:rPr lang="it-IT" b="1" smtClean="0"/>
              <a:t>industriali</a:t>
            </a:r>
            <a:r>
              <a:rPr lang="it-IT" smtClean="0"/>
              <a:t>: provengono dagli stabilimenti produttivi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Origine liquami</a:t>
            </a:r>
          </a:p>
        </p:txBody>
      </p:sp>
      <p:pic>
        <p:nvPicPr>
          <p:cNvPr id="50178" name="Picture 4" descr="3-2-pag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2136775"/>
            <a:ext cx="8621712" cy="31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Classificazione reflui</a:t>
            </a:r>
          </a:p>
        </p:txBody>
      </p:sp>
      <p:sp>
        <p:nvSpPr>
          <p:cNvPr id="51202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341438"/>
            <a:ext cx="8229600" cy="4824412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liquami di</a:t>
            </a:r>
            <a:r>
              <a:rPr lang="it-IT" sz="2800" b="1" smtClean="0"/>
              <a:t> </a:t>
            </a:r>
            <a:r>
              <a:rPr lang="it-IT" sz="2800" smtClean="0"/>
              <a:t>origine </a:t>
            </a:r>
            <a:r>
              <a:rPr lang="it-IT" sz="2800" b="1" smtClean="0"/>
              <a:t>civile: </a:t>
            </a:r>
            <a:r>
              <a:rPr lang="it-IT" sz="2800" smtClean="0"/>
              <a:t>sostanza organica, composti dell’azoto e del fosforo di origine organica e inorganica, detergenti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reflui di</a:t>
            </a:r>
            <a:r>
              <a:rPr lang="it-IT" sz="2800" b="1" smtClean="0"/>
              <a:t> </a:t>
            </a:r>
            <a:r>
              <a:rPr lang="it-IT" sz="2800" smtClean="0"/>
              <a:t>provenienza</a:t>
            </a:r>
            <a:r>
              <a:rPr lang="it-IT" sz="2800" b="1" smtClean="0"/>
              <a:t> zootecnica: </a:t>
            </a:r>
            <a:r>
              <a:rPr lang="it-IT" sz="2800" smtClean="0"/>
              <a:t>sostanza organica (deiezioni animali)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reflui di origine</a:t>
            </a:r>
            <a:r>
              <a:rPr lang="it-IT" sz="2800" b="1" smtClean="0"/>
              <a:t> agricola: </a:t>
            </a:r>
            <a:r>
              <a:rPr lang="it-IT" sz="2800" smtClean="0"/>
              <a:t>residui di pesticidi (xenobiotici tossici: erbicidi, anticrittogamici ecc.) e di fertilizzanti (azoto, fosforo, potassio)</a:t>
            </a:r>
          </a:p>
          <a:p>
            <a:pPr eaLnBrk="1" hangingPunct="1">
              <a:lnSpc>
                <a:spcPct val="80000"/>
              </a:lnSpc>
              <a:buSzTx/>
            </a:pPr>
            <a:r>
              <a:rPr lang="it-IT" sz="2800" smtClean="0"/>
              <a:t>i reflui</a:t>
            </a:r>
            <a:r>
              <a:rPr lang="it-IT" sz="2800" b="1" smtClean="0"/>
              <a:t> industriali: </a:t>
            </a:r>
            <a:r>
              <a:rPr lang="it-IT" sz="2800" smtClean="0"/>
              <a:t>idrocarburi (industria petrolchimica), metalli pesanti (industria metalmeccanica), miscele di sostanze diverse da industrie di vario genere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Capacità autodepurazione</a:t>
            </a:r>
          </a:p>
        </p:txBody>
      </p:sp>
      <p:sp>
        <p:nvSpPr>
          <p:cNvPr id="52226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744663"/>
            <a:ext cx="8229600" cy="362902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mtClean="0"/>
              <a:t>Microrganismi acquatici </a:t>
            </a:r>
            <a:r>
              <a:rPr lang="it-IT" smtClean="0">
                <a:sym typeface="Wingdings" pitchFamily="2" charset="2"/>
              </a:rPr>
              <a:t> possibilità di </a:t>
            </a:r>
            <a:r>
              <a:rPr lang="it-IT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it-IT" smtClean="0">
                <a:solidFill>
                  <a:srgbClr val="FF0000"/>
                </a:solidFill>
              </a:rPr>
              <a:t>iodegradazione </a:t>
            </a:r>
            <a:r>
              <a:rPr lang="it-IT" smtClean="0">
                <a:solidFill>
                  <a:schemeClr val="tx2"/>
                </a:solidFill>
              </a:rPr>
              <a:t>di</a:t>
            </a:r>
            <a:r>
              <a:rPr lang="it-IT" smtClean="0"/>
              <a:t> sostanza organica e xenobiotici (estremamente limitata) presenti nei reflui</a:t>
            </a:r>
          </a:p>
          <a:p>
            <a:pPr eaLnBrk="1" hangingPunct="1">
              <a:buSzTx/>
            </a:pPr>
            <a:r>
              <a:rPr lang="it-IT" smtClean="0"/>
              <a:t>Fattori limitanti principali:  carico organico eccessivo, disponibilità ossigeno, presenza di sostanze tossiche per i microrganismi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Biodegradabilità dei reflui</a:t>
            </a:r>
          </a:p>
        </p:txBody>
      </p:sp>
      <p:sp>
        <p:nvSpPr>
          <p:cNvPr id="53250" name="Segnaposto contenuto 2"/>
          <p:cNvSpPr>
            <a:spLocks noGrp="1"/>
          </p:cNvSpPr>
          <p:nvPr>
            <p:ph idx="1"/>
          </p:nvPr>
        </p:nvSpPr>
        <p:spPr bwMode="auto">
          <a:xfrm>
            <a:off x="457200" y="1673225"/>
            <a:ext cx="8229600" cy="42037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Tx/>
            </a:pPr>
            <a:r>
              <a:rPr lang="it-IT" smtClean="0"/>
              <a:t>degradazione aerobia: ossigeno come accettore finale di elettroni (degradazione completa a CO2 e H2O)</a:t>
            </a:r>
          </a:p>
          <a:p>
            <a:pPr eaLnBrk="1" hangingPunct="1">
              <a:buSzTx/>
            </a:pPr>
            <a:r>
              <a:rPr lang="it-IT" smtClean="0"/>
              <a:t>respirazione anaerobia: accettore di elettroni diverso dall’ossigeno</a:t>
            </a:r>
          </a:p>
          <a:p>
            <a:pPr eaLnBrk="1" hangingPunct="1">
              <a:buSzTx/>
            </a:pPr>
            <a:r>
              <a:rPr lang="it-IT" smtClean="0"/>
              <a:t>via fermentativa: composto organico prodotto dal metabolismo come accettore finale di elettroni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54137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Indicatori di inquinamento</a:t>
            </a:r>
            <a:br>
              <a:rPr lang="it-IT" sz="4400" b="1" smtClean="0"/>
            </a:br>
            <a:r>
              <a:rPr lang="it-IT" sz="4400" b="1" smtClean="0"/>
              <a:t>organico e biodegradabilità</a:t>
            </a:r>
          </a:p>
        </p:txBody>
      </p:sp>
      <p:sp>
        <p:nvSpPr>
          <p:cNvPr id="54274" name="Segnaposto contenuto 2"/>
          <p:cNvSpPr>
            <a:spLocks noGrp="1"/>
          </p:cNvSpPr>
          <p:nvPr>
            <p:ph idx="1"/>
          </p:nvPr>
        </p:nvSpPr>
        <p:spPr bwMode="auto">
          <a:xfrm>
            <a:off x="684213" y="2419350"/>
            <a:ext cx="7991475" cy="938213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it-IT" b="1" smtClean="0">
                <a:solidFill>
                  <a:srgbClr val="FF0000"/>
                </a:solidFill>
              </a:rPr>
              <a:t>BOD</a:t>
            </a:r>
            <a:r>
              <a:rPr lang="it-IT" b="1" smtClean="0"/>
              <a:t> (</a:t>
            </a:r>
            <a:r>
              <a:rPr lang="it-IT" b="1" i="1" smtClean="0">
                <a:solidFill>
                  <a:srgbClr val="FF0000"/>
                </a:solidFill>
              </a:rPr>
              <a:t>B</a:t>
            </a:r>
            <a:r>
              <a:rPr lang="it-IT" b="1" i="1" smtClean="0"/>
              <a:t>iochemical </a:t>
            </a:r>
            <a:r>
              <a:rPr lang="it-IT" b="1" i="1" smtClean="0">
                <a:solidFill>
                  <a:srgbClr val="FF0000"/>
                </a:solidFill>
              </a:rPr>
              <a:t>O</a:t>
            </a:r>
            <a:r>
              <a:rPr lang="it-IT" b="1" i="1" smtClean="0"/>
              <a:t>xygen </a:t>
            </a:r>
            <a:r>
              <a:rPr lang="it-IT" b="1" i="1" smtClean="0">
                <a:solidFill>
                  <a:srgbClr val="FF0000"/>
                </a:solidFill>
              </a:rPr>
              <a:t>D</a:t>
            </a:r>
            <a:r>
              <a:rPr lang="it-IT" b="1" i="1" smtClean="0"/>
              <a:t>emand</a:t>
            </a:r>
            <a:r>
              <a:rPr lang="it-IT" b="1" smtClean="0"/>
              <a:t>)</a:t>
            </a:r>
            <a:r>
              <a:rPr lang="it-IT" b="1" i="1" smtClean="0"/>
              <a:t> 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064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688"/>
              </a:spcBef>
              <a:buSzPct val="171000"/>
              <a:buFont typeface="Gill Sans"/>
              <a:buNone/>
            </a:pPr>
            <a:r>
              <a:rPr lang="it-IT" sz="2800">
                <a:sym typeface="Gill Sans"/>
              </a:rPr>
              <a:t>quantità di ossigeno disciolto (mg/L) </a:t>
            </a:r>
            <a:r>
              <a:rPr lang="it-IT" sz="2800" b="1">
                <a:sym typeface="Gill Sans"/>
              </a:rPr>
              <a:t>richiesta dai microrganismi</a:t>
            </a:r>
            <a:r>
              <a:rPr lang="it-IT" sz="2800">
                <a:sym typeface="Gill Sans"/>
              </a:rPr>
              <a:t> per la degradazione aerobia della sostanza organica (</a:t>
            </a:r>
            <a:r>
              <a:rPr lang="it-IT" sz="2800" b="1">
                <a:sym typeface="Gill Sans"/>
              </a:rPr>
              <a:t>ossidazione biologica</a:t>
            </a:r>
            <a:r>
              <a:rPr lang="it-IT" sz="2800">
                <a:sym typeface="Gill Sans"/>
              </a:rPr>
              <a:t>)</a:t>
            </a:r>
          </a:p>
          <a:p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olo 1"/>
          <p:cNvSpPr>
            <a:spLocks noGrp="1"/>
          </p:cNvSpPr>
          <p:nvPr>
            <p:ph type="title"/>
          </p:nvPr>
        </p:nvSpPr>
        <p:spPr bwMode="auto">
          <a:xfrm>
            <a:off x="3563938" y="1557338"/>
            <a:ext cx="2303462" cy="1066800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2800" smtClean="0"/>
              <a:t>BOD </a:t>
            </a:r>
            <a:r>
              <a:rPr lang="it-IT" sz="2800" baseline="-25000" smtClean="0"/>
              <a:t>5 </a:t>
            </a:r>
            <a:br>
              <a:rPr lang="it-IT" sz="2800" baseline="-25000" smtClean="0"/>
            </a:br>
            <a:r>
              <a:rPr lang="it-IT" sz="2800" smtClean="0"/>
              <a:t>BOD</a:t>
            </a:r>
            <a:r>
              <a:rPr lang="it-IT" sz="2800" baseline="-25000" smtClean="0"/>
              <a:t>21</a:t>
            </a:r>
          </a:p>
        </p:txBody>
      </p:sp>
      <p:sp>
        <p:nvSpPr>
          <p:cNvPr id="55301" name="Titolo 1"/>
          <p:cNvSpPr>
            <a:spLocks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274" tIns="32137" rIns="64274" bIns="32137"/>
          <a:lstStyle/>
          <a:p>
            <a:pPr algn="ctr"/>
            <a:r>
              <a:rPr lang="it-IT" sz="4400" b="1">
                <a:latin typeface="Calibri" pitchFamily="34" charset="0"/>
                <a:sym typeface="Gill Sans"/>
              </a:rPr>
              <a:t>BOD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11188" y="2940050"/>
            <a:ext cx="8135937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1688"/>
              </a:spcBef>
              <a:buSzPct val="171000"/>
              <a:buFont typeface="Gill Sans"/>
              <a:buNone/>
            </a:pPr>
            <a:r>
              <a:rPr lang="it-IT" sz="2800">
                <a:sym typeface="Gill Sans"/>
              </a:rPr>
              <a:t>differenza fra le concentrazioni di ossigeno disciolto nel refluo in esame all’inizio e alla fine del periodo stabilito. Più alto e il valore del BOD, maggiore è il quantitativo di ossigeno richiesto, piu elevato il carico organico e più lunga e difficile la degradazione da parte dei microrganismi.</a:t>
            </a:r>
          </a:p>
          <a:p>
            <a:endParaRPr lang="it-IT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t-IT" sz="4400" b="1" smtClean="0"/>
              <a:t>Relazioni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89323" y="134178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o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eynote_zanichelli">
  <a:themeElements>
    <a:clrScheme name="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og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-128"/>
            <a:cs typeface="ヒラギノ角ゴ ProN W3" charset="-128"/>
            <a:sym typeface="Arial" charset="0"/>
          </a:defRPr>
        </a:defPPr>
      </a:lstStyle>
    </a:lnDef>
  </a:objectDefaults>
  <a:extraClrSchemeLst>
    <a:extraClrScheme>
      <a:clrScheme name="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</TotalTime>
  <Words>506</Words>
  <Application>Microsoft Office PowerPoint</Application>
  <PresentationFormat>Presentazione su schermo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ヒラギノ角ゴ ProN W3</vt:lpstr>
      <vt:lpstr>Gill Sans</vt:lpstr>
      <vt:lpstr>Calibri</vt:lpstr>
      <vt:lpstr>Wingdings</vt:lpstr>
      <vt:lpstr>logo</vt:lpstr>
      <vt:lpstr>zanichelli</vt:lpstr>
      <vt:lpstr>1_zanichelli</vt:lpstr>
      <vt:lpstr>keynote_zanichelli</vt:lpstr>
      <vt:lpstr>DEPURAZIONE  ACQUE  REFLUE</vt:lpstr>
      <vt:lpstr>Acque reflue</vt:lpstr>
      <vt:lpstr>Origine liquami</vt:lpstr>
      <vt:lpstr>Classificazione reflui</vt:lpstr>
      <vt:lpstr>Capacità autodepurazione</vt:lpstr>
      <vt:lpstr>Biodegradabilità dei reflui</vt:lpstr>
      <vt:lpstr>Indicatori di inquinamento organico e biodegradabilità</vt:lpstr>
      <vt:lpstr>BOD 5  BOD21</vt:lpstr>
      <vt:lpstr>Relazioni</vt:lpstr>
      <vt:lpstr>Determinazione BOD  (tecnica manometrica)</vt:lpstr>
      <vt:lpstr>Biodegradabilità: altri parametri</vt:lpstr>
      <vt:lpstr>Biodegradabilità: altri parametri</vt:lpstr>
      <vt:lpstr>Parametri per la scelta del tipo di trattamento</vt:lpstr>
      <vt:lpstr>Abitanti equivalenti (AE)</vt:lpstr>
      <vt:lpstr>Biodegradabilità: altri parametri di valutazione</vt:lpstr>
      <vt:lpstr>Parametri chimico/fisici di valutazione per la reale efficacia dei trattamenti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DEPURAZIONE ACQUE REFLUE-parametri valutazione</dc:title>
  <dc:creator>Fanti</dc:creator>
  <cp:lastModifiedBy>USER</cp:lastModifiedBy>
  <cp:revision>2029</cp:revision>
  <dcterms:created xsi:type="dcterms:W3CDTF">2013-07-10T09:28:31Z</dcterms:created>
  <dcterms:modified xsi:type="dcterms:W3CDTF">2014-01-29T17:20:10Z</dcterms:modified>
</cp:coreProperties>
</file>